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59" r:id="rId6"/>
    <p:sldId id="260" r:id="rId7"/>
    <p:sldId id="258" r:id="rId8"/>
    <p:sldId id="263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8afea143-2072-4321-832c-d695a2a40b89" providerId="ADAL" clId="{08F77015-622E-4BA4-9D2A-8B050640D47E}"/>
    <pc:docChg chg="modSld">
      <pc:chgData name="Jacintha Westerink" userId="8afea143-2072-4321-832c-d695a2a40b89" providerId="ADAL" clId="{08F77015-622E-4BA4-9D2A-8B050640D47E}" dt="2021-09-20T15:25:05.598" v="6" actId="6549"/>
      <pc:docMkLst>
        <pc:docMk/>
      </pc:docMkLst>
      <pc:sldChg chg="modSp mod">
        <pc:chgData name="Jacintha Westerink" userId="8afea143-2072-4321-832c-d695a2a40b89" providerId="ADAL" clId="{08F77015-622E-4BA4-9D2A-8B050640D47E}" dt="2021-09-20T15:24:37.022" v="0" actId="6549"/>
        <pc:sldMkLst>
          <pc:docMk/>
          <pc:sldMk cId="2519515289" sldId="256"/>
        </pc:sldMkLst>
        <pc:spChg chg="mod">
          <ac:chgData name="Jacintha Westerink" userId="8afea143-2072-4321-832c-d695a2a40b89" providerId="ADAL" clId="{08F77015-622E-4BA4-9D2A-8B050640D47E}" dt="2021-09-20T15:24:37.022" v="0" actId="6549"/>
          <ac:spMkLst>
            <pc:docMk/>
            <pc:sldMk cId="2519515289" sldId="256"/>
            <ac:spMk id="3" creationId="{00000000-0000-0000-0000-000000000000}"/>
          </ac:spMkLst>
        </pc:spChg>
      </pc:sldChg>
      <pc:sldChg chg="modSp mod">
        <pc:chgData name="Jacintha Westerink" userId="8afea143-2072-4321-832c-d695a2a40b89" providerId="ADAL" clId="{08F77015-622E-4BA4-9D2A-8B050640D47E}" dt="2021-09-20T15:24:44.061" v="1" actId="6549"/>
        <pc:sldMkLst>
          <pc:docMk/>
          <pc:sldMk cId="4004788614" sldId="257"/>
        </pc:sldMkLst>
        <pc:spChg chg="mod">
          <ac:chgData name="Jacintha Westerink" userId="8afea143-2072-4321-832c-d695a2a40b89" providerId="ADAL" clId="{08F77015-622E-4BA4-9D2A-8B050640D47E}" dt="2021-09-20T15:24:44.061" v="1" actId="6549"/>
          <ac:spMkLst>
            <pc:docMk/>
            <pc:sldMk cId="4004788614" sldId="257"/>
            <ac:spMk id="2" creationId="{00000000-0000-0000-0000-000000000000}"/>
          </ac:spMkLst>
        </pc:spChg>
      </pc:sldChg>
      <pc:sldChg chg="modSp mod">
        <pc:chgData name="Jacintha Westerink" userId="8afea143-2072-4321-832c-d695a2a40b89" providerId="ADAL" clId="{08F77015-622E-4BA4-9D2A-8B050640D47E}" dt="2021-09-20T15:25:05.598" v="6" actId="6549"/>
        <pc:sldMkLst>
          <pc:docMk/>
          <pc:sldMk cId="2263553996" sldId="258"/>
        </pc:sldMkLst>
        <pc:spChg chg="mod">
          <ac:chgData name="Jacintha Westerink" userId="8afea143-2072-4321-832c-d695a2a40b89" providerId="ADAL" clId="{08F77015-622E-4BA4-9D2A-8B050640D47E}" dt="2021-09-20T15:25:05.598" v="6" actId="6549"/>
          <ac:spMkLst>
            <pc:docMk/>
            <pc:sldMk cId="2263553996" sldId="258"/>
            <ac:spMk id="2" creationId="{00000000-0000-0000-0000-000000000000}"/>
          </ac:spMkLst>
        </pc:spChg>
      </pc:sldChg>
      <pc:sldChg chg="modSp mod">
        <pc:chgData name="Jacintha Westerink" userId="8afea143-2072-4321-832c-d695a2a40b89" providerId="ADAL" clId="{08F77015-622E-4BA4-9D2A-8B050640D47E}" dt="2021-09-20T15:24:58.166" v="4" actId="6549"/>
        <pc:sldMkLst>
          <pc:docMk/>
          <pc:sldMk cId="726027509" sldId="259"/>
        </pc:sldMkLst>
        <pc:spChg chg="mod">
          <ac:chgData name="Jacintha Westerink" userId="8afea143-2072-4321-832c-d695a2a40b89" providerId="ADAL" clId="{08F77015-622E-4BA4-9D2A-8B050640D47E}" dt="2021-09-20T15:24:58.166" v="4" actId="6549"/>
          <ac:spMkLst>
            <pc:docMk/>
            <pc:sldMk cId="726027509" sldId="259"/>
            <ac:spMk id="2" creationId="{00000000-0000-0000-0000-000000000000}"/>
          </ac:spMkLst>
        </pc:spChg>
      </pc:sldChg>
      <pc:sldChg chg="modSp mod">
        <pc:chgData name="Jacintha Westerink" userId="8afea143-2072-4321-832c-d695a2a40b89" providerId="ADAL" clId="{08F77015-622E-4BA4-9D2A-8B050640D47E}" dt="2021-09-20T15:25:01.407" v="5" actId="6549"/>
        <pc:sldMkLst>
          <pc:docMk/>
          <pc:sldMk cId="407426556" sldId="260"/>
        </pc:sldMkLst>
        <pc:spChg chg="mod">
          <ac:chgData name="Jacintha Westerink" userId="8afea143-2072-4321-832c-d695a2a40b89" providerId="ADAL" clId="{08F77015-622E-4BA4-9D2A-8B050640D47E}" dt="2021-09-20T15:25:01.407" v="5" actId="6549"/>
          <ac:spMkLst>
            <pc:docMk/>
            <pc:sldMk cId="407426556" sldId="260"/>
            <ac:spMk id="2" creationId="{00000000-0000-0000-0000-000000000000}"/>
          </ac:spMkLst>
        </pc:spChg>
      </pc:sldChg>
      <pc:sldChg chg="modSp mod">
        <pc:chgData name="Jacintha Westerink" userId="8afea143-2072-4321-832c-d695a2a40b89" providerId="ADAL" clId="{08F77015-622E-4BA4-9D2A-8B050640D47E}" dt="2021-09-20T15:24:47.953" v="2" actId="6549"/>
        <pc:sldMkLst>
          <pc:docMk/>
          <pc:sldMk cId="13365378" sldId="261"/>
        </pc:sldMkLst>
        <pc:spChg chg="mod">
          <ac:chgData name="Jacintha Westerink" userId="8afea143-2072-4321-832c-d695a2a40b89" providerId="ADAL" clId="{08F77015-622E-4BA4-9D2A-8B050640D47E}" dt="2021-09-20T15:24:47.953" v="2" actId="6549"/>
          <ac:spMkLst>
            <pc:docMk/>
            <pc:sldMk cId="13365378" sldId="261"/>
            <ac:spMk id="2" creationId="{00000000-0000-0000-0000-000000000000}"/>
          </ac:spMkLst>
        </pc:spChg>
      </pc:sldChg>
      <pc:sldChg chg="modSp mod">
        <pc:chgData name="Jacintha Westerink" userId="8afea143-2072-4321-832c-d695a2a40b89" providerId="ADAL" clId="{08F77015-622E-4BA4-9D2A-8B050640D47E}" dt="2021-09-20T15:24:55.338" v="3" actId="6549"/>
        <pc:sldMkLst>
          <pc:docMk/>
          <pc:sldMk cId="207790491" sldId="262"/>
        </pc:sldMkLst>
        <pc:spChg chg="mod">
          <ac:chgData name="Jacintha Westerink" userId="8afea143-2072-4321-832c-d695a2a40b89" providerId="ADAL" clId="{08F77015-622E-4BA4-9D2A-8B050640D47E}" dt="2021-09-20T15:24:55.338" v="3" actId="6549"/>
          <ac:spMkLst>
            <pc:docMk/>
            <pc:sldMk cId="207790491" sldId="262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20-9-2021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69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20-9-2021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163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20-9-2021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45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20-9-2021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688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20-9-2021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018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20-9-2021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449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20-9-2021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770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20-9-2021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023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20-9-2021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31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20-9-2021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318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EBF8-C157-43D7-AAB2-C3A64A761E3E}" type="datetimeFigureOut">
              <a:rPr lang="nl-NL" smtClean="0"/>
              <a:t>20-9-2021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703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2EBF8-C157-43D7-AAB2-C3A64A761E3E}" type="datetimeFigureOut">
              <a:rPr lang="nl-NL" smtClean="0"/>
              <a:t>20-9-2021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14254-8B60-4B93-84D2-6032EB15CE1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93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Oefentoets 1-6</a:t>
            </a:r>
          </a:p>
          <a:p>
            <a:endParaRPr lang="nl-NL" dirty="0"/>
          </a:p>
          <a:p>
            <a:r>
              <a:rPr lang="nl-NL" dirty="0"/>
              <a:t>IBS 5</a:t>
            </a:r>
          </a:p>
          <a:p>
            <a:r>
              <a:rPr lang="nl-NL" dirty="0"/>
              <a:t>KIK</a:t>
            </a:r>
          </a:p>
        </p:txBody>
      </p:sp>
    </p:spTree>
    <p:extLst>
      <p:ext uri="{BB962C8B-B14F-4D97-AF65-F5344CB8AC3E}">
        <p14:creationId xmlns:p14="http://schemas.microsoft.com/office/powerpoint/2010/main" val="2519515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9086" y="431074"/>
            <a:ext cx="10504714" cy="1259614"/>
          </a:xfrm>
        </p:spPr>
        <p:txBody>
          <a:bodyPr/>
          <a:lstStyle/>
          <a:p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1325" y="964304"/>
            <a:ext cx="6296750" cy="5303069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7E75FD0-BDFD-431C-9CCD-E373C4A5D562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04788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8624" y="868117"/>
            <a:ext cx="6633793" cy="58470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z="28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95FCAC2-E29C-4E10-B197-1B09B340B604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365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z="2800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0017" y="2184705"/>
            <a:ext cx="4649273" cy="350300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702" y="2365363"/>
            <a:ext cx="3584759" cy="3792041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212166D-DADB-40D0-BD3B-2912F8C71C6A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7790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42875"/>
            <a:ext cx="10515600" cy="1325563"/>
          </a:xfrm>
        </p:spPr>
        <p:txBody>
          <a:bodyPr/>
          <a:lstStyle/>
          <a:p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2603" y="1027906"/>
            <a:ext cx="8271526" cy="5900355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B832CD0-5FC6-4928-9A8B-0A9B170F0A51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26027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42481"/>
            <a:ext cx="10515600" cy="1325563"/>
          </a:xfrm>
        </p:spPr>
        <p:txBody>
          <a:bodyPr/>
          <a:lstStyle/>
          <a:p>
            <a:endParaRPr lang="nl-NL" sz="2800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8373" y="1501399"/>
            <a:ext cx="4303520" cy="435133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273" y="1472824"/>
            <a:ext cx="3846909" cy="444436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/>
          <a:srcRect r="65617"/>
          <a:stretch/>
        </p:blipFill>
        <p:spPr>
          <a:xfrm>
            <a:off x="9576084" y="1501399"/>
            <a:ext cx="2195205" cy="263931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5046D1EF-F28C-4E7B-BE4D-9E1D77350C21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7426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09" y="1784796"/>
            <a:ext cx="3909543" cy="39095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713" y="1966309"/>
            <a:ext cx="4501702" cy="337636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452" y="2950918"/>
            <a:ext cx="3810835" cy="3810938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E83098C-8401-48FB-8369-4BC7F3278034}"/>
              </a:ext>
            </a:extLst>
          </p:cNvPr>
          <p:cNvSpPr txBox="1">
            <a:spLocks/>
          </p:cNvSpPr>
          <p:nvPr/>
        </p:nvSpPr>
        <p:spPr>
          <a:xfrm>
            <a:off x="11353799" y="6181725"/>
            <a:ext cx="523875" cy="5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6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3553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B7E116-42E3-49C6-81A1-DE06344F6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6A08E3-2BDA-4F9D-A959-5A1D5933F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3500" dirty="0"/>
              <a:t>Beoordeling:</a:t>
            </a:r>
          </a:p>
          <a:p>
            <a:pPr marL="0" indent="0">
              <a:buNone/>
            </a:pPr>
            <a:endParaRPr lang="nl-NL" sz="3500" dirty="0"/>
          </a:p>
          <a:p>
            <a:pPr marL="0" indent="0">
              <a:buNone/>
            </a:pPr>
            <a:r>
              <a:rPr lang="nl-NL" sz="3500" u="sng" dirty="0"/>
              <a:t>Punten</a:t>
            </a:r>
            <a:r>
              <a:rPr lang="nl-NL" sz="3500" dirty="0"/>
              <a:t>  = cijfer</a:t>
            </a:r>
          </a:p>
          <a:p>
            <a:pPr marL="0" indent="0">
              <a:buNone/>
            </a:pPr>
            <a:r>
              <a:rPr lang="nl-NL" sz="3500" dirty="0"/>
              <a:t>    13 </a:t>
            </a:r>
          </a:p>
        </p:txBody>
      </p:sp>
    </p:spTree>
    <p:extLst>
      <p:ext uri="{BB962C8B-B14F-4D97-AF65-F5344CB8AC3E}">
        <p14:creationId xmlns:p14="http://schemas.microsoft.com/office/powerpoint/2010/main" val="390731568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19</Words>
  <Application>Microsoft Office PowerPoint</Application>
  <PresentationFormat>Breedbeeld</PresentationFormat>
  <Paragraphs>15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Plantenkennis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11</cp:revision>
  <dcterms:created xsi:type="dcterms:W3CDTF">2016-08-18T07:55:58Z</dcterms:created>
  <dcterms:modified xsi:type="dcterms:W3CDTF">2021-09-20T15:25:10Z</dcterms:modified>
</cp:coreProperties>
</file>